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3C1CE-F2A9-4EA0-AC11-8E1995C5F254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DFBA2-5D0A-4847-90BF-B98E96EE09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471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DFBA2-5D0A-4847-90BF-B98E96EE093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20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409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99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803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306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418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049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139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663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025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72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69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95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44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3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91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91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86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EC9D6A3-4538-4F6A-80BC-01B7AD9F1A4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E127987-D3DF-4A7B-8E85-57098EAD0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09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09F6E-DA20-521E-4DF1-38132A374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559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98C8FB-9FEE-66F6-4320-67403B4CBE68}"/>
              </a:ext>
            </a:extLst>
          </p:cNvPr>
          <p:cNvSpPr/>
          <p:nvPr/>
        </p:nvSpPr>
        <p:spPr>
          <a:xfrm>
            <a:off x="8654143" y="5366657"/>
            <a:ext cx="3385457" cy="13062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BY SAHIL DS-08</a:t>
            </a:r>
            <a:endParaRPr lang="en-IN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7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5D5F-2437-1405-52A3-23DFBF89E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10547190" cy="706964"/>
          </a:xfrm>
        </p:spPr>
        <p:txBody>
          <a:bodyPr/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7. Write a query to list the top 5 latest titles based on the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date_added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, sorted in descending order.</a:t>
            </a:r>
            <a:endParaRPr lang="en-IN" sz="32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13093-E473-93B4-F922-FB8AC18DF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" y="2460171"/>
            <a:ext cx="11332029" cy="4169228"/>
          </a:xfrm>
        </p:spPr>
      </p:pic>
    </p:spTree>
    <p:extLst>
      <p:ext uri="{BB962C8B-B14F-4D97-AF65-F5344CB8AC3E}">
        <p14:creationId xmlns:p14="http://schemas.microsoft.com/office/powerpoint/2010/main" val="7861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D83A-E4D9-2BD2-E027-7E23C32F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458617" cy="706964"/>
          </a:xfrm>
        </p:spPr>
        <p:txBody>
          <a:bodyPr/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8. Write a query to list all titles along with the number of other titles by the same director. Include columns for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show_id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, title, director, and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number_of_titles_by_director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.</a:t>
            </a:r>
            <a:endParaRPr lang="en-IN" sz="24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0DFA2-DB59-4B7E-C393-3C8B5C9E9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8" y="2416629"/>
            <a:ext cx="10918372" cy="4103914"/>
          </a:xfrm>
        </p:spPr>
      </p:pic>
    </p:spTree>
    <p:extLst>
      <p:ext uri="{BB962C8B-B14F-4D97-AF65-F5344CB8AC3E}">
        <p14:creationId xmlns:p14="http://schemas.microsoft.com/office/powerpoint/2010/main" val="255707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6CE60-E42E-38FD-E2D5-4E43CE60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9. Write a query to find the total number of titles for each country. Display country and the count of titles.</a:t>
            </a:r>
            <a:endParaRPr lang="en-IN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02A68-CEAF-E201-A8BA-3DBDF1A8A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63" y="2331356"/>
            <a:ext cx="8341480" cy="4221844"/>
          </a:xfrm>
        </p:spPr>
      </p:pic>
    </p:spTree>
    <p:extLst>
      <p:ext uri="{BB962C8B-B14F-4D97-AF65-F5344CB8AC3E}">
        <p14:creationId xmlns:p14="http://schemas.microsoft.com/office/powerpoint/2010/main" val="2403730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71F5-34EA-7BBB-5900-45830101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10. Write a query using a CASE statement to categorize titles into three categories based on their rating: Family for ratings G, PG, PG-13, Kids for TV-Y, TV-Y7, TV-G, and Adult for all other ratings.</a:t>
            </a:r>
            <a:endParaRPr lang="en-IN" sz="20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5BDCC3-D7DC-7236-1A0A-304A58C6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2307771"/>
            <a:ext cx="11364686" cy="4376057"/>
          </a:xfrm>
        </p:spPr>
      </p:pic>
    </p:spTree>
    <p:extLst>
      <p:ext uri="{BB962C8B-B14F-4D97-AF65-F5344CB8AC3E}">
        <p14:creationId xmlns:p14="http://schemas.microsoft.com/office/powerpoint/2010/main" val="319686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352C0-3B61-3159-2165-7613789D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11. Write a query to add a new column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title_length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 to the titles table that calculates the length of each title.</a:t>
            </a:r>
            <a:endParaRPr lang="en-IN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B393E-AB81-C745-12D3-6F1EDB02A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547257"/>
            <a:ext cx="11419113" cy="4125685"/>
          </a:xfrm>
        </p:spPr>
      </p:pic>
    </p:spTree>
    <p:extLst>
      <p:ext uri="{BB962C8B-B14F-4D97-AF65-F5344CB8AC3E}">
        <p14:creationId xmlns:p14="http://schemas.microsoft.com/office/powerpoint/2010/main" val="314156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0394-61F1-6FDD-3FCE-6D8E526F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12. Write a query using an advanced function to find the title with the longest duration in minutes.</a:t>
            </a:r>
            <a:endParaRPr lang="en-IN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4B121-0508-4FAC-D636-849DBEADE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51314"/>
            <a:ext cx="11310257" cy="4310743"/>
          </a:xfrm>
        </p:spPr>
      </p:pic>
    </p:spTree>
    <p:extLst>
      <p:ext uri="{BB962C8B-B14F-4D97-AF65-F5344CB8AC3E}">
        <p14:creationId xmlns:p14="http://schemas.microsoft.com/office/powerpoint/2010/main" val="181067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0E89-65D9-E5B6-4AD6-96F3028E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13. Create a view named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RecentTitles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 that includes titles added in the last 30 days.</a:t>
            </a:r>
            <a:endParaRPr lang="en-IN" sz="32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9B90C8-BD57-A269-6E6C-F49C2435E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2503715"/>
            <a:ext cx="10744200" cy="4114800"/>
          </a:xfrm>
        </p:spPr>
      </p:pic>
    </p:spTree>
    <p:extLst>
      <p:ext uri="{BB962C8B-B14F-4D97-AF65-F5344CB8AC3E}">
        <p14:creationId xmlns:p14="http://schemas.microsoft.com/office/powerpoint/2010/main" val="60725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3922-7D44-F5C9-71F1-68F8D98F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10721360" cy="706964"/>
          </a:xfrm>
        </p:spPr>
        <p:txBody>
          <a:bodyPr/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14. Write a query to find the country with the highest average rating for titles. Use subqueries and aggregate functions to achieve this.</a:t>
            </a:r>
            <a:endParaRPr lang="en-IN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74C4D-8055-EE96-B9F2-AD66F0DB2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3" y="2558143"/>
            <a:ext cx="10809514" cy="4005943"/>
          </a:xfrm>
        </p:spPr>
      </p:pic>
    </p:spTree>
    <p:extLst>
      <p:ext uri="{BB962C8B-B14F-4D97-AF65-F5344CB8AC3E}">
        <p14:creationId xmlns:p14="http://schemas.microsoft.com/office/powerpoint/2010/main" val="195195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F464-E284-4622-ED80-999C8BB9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15. Write a query to find pairs of titles from the same country where one title has a higher rating than the other. Display columns for show_id_1, title_1, rating_1, show_id_2, title_2, and rating_2.</a:t>
            </a:r>
            <a:endParaRPr lang="en-IN" sz="20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692F9-62FF-4F8F-3FB4-A08CA1D57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71" y="2309584"/>
            <a:ext cx="10853057" cy="4450443"/>
          </a:xfrm>
        </p:spPr>
      </p:pic>
    </p:spTree>
    <p:extLst>
      <p:ext uri="{BB962C8B-B14F-4D97-AF65-F5344CB8AC3E}">
        <p14:creationId xmlns:p14="http://schemas.microsoft.com/office/powerpoint/2010/main" val="316655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02C18-8B7E-74FD-E0C1-E7E8E49E7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0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7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FC45C-F82E-AD89-CC90-714FE8BE9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37" y="0"/>
            <a:ext cx="12317537" cy="69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0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D2995-FEC5-8F77-4E18-7E213D96F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4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1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C769E-1F1A-5379-157E-16BB8AEFC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8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AE56-0A2E-9ABC-2A95-E9816A71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9856"/>
            <a:ext cx="11201400" cy="1796144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1. Write a query to list all titles with their </a:t>
            </a:r>
            <a:r>
              <a:rPr lang="en-US" sz="2800" b="1" i="0" dirty="0" err="1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show_id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, title, and type.</a:t>
            </a:r>
            <a:endParaRPr lang="en-IN" sz="28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DD776-9645-F900-B642-942990791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2286000"/>
            <a:ext cx="7010399" cy="4376057"/>
          </a:xfrm>
        </p:spPr>
      </p:pic>
    </p:spTree>
    <p:extLst>
      <p:ext uri="{BB962C8B-B14F-4D97-AF65-F5344CB8AC3E}">
        <p14:creationId xmlns:p14="http://schemas.microsoft.com/office/powerpoint/2010/main" val="2098452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64D1-B82C-D780-6F2C-241D7101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798" y="729344"/>
            <a:ext cx="8831816" cy="2166256"/>
          </a:xfrm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2. Write a query to display all columns for titles that are Movies.</a:t>
            </a:r>
            <a:endParaRPr lang="en-IN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5B40D-1522-85CE-724B-0E351C7B0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895599"/>
            <a:ext cx="8825659" cy="354874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1B830-4D38-2160-CEA5-768CC91A0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3" y="2775857"/>
            <a:ext cx="11386458" cy="40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2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81E4-7F88-43F4-6702-98EDB695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3. Write a query to list TV shows that were released in the year 2021.</a:t>
            </a:r>
            <a:endParaRPr lang="en-IN" sz="32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99CD19-CA1E-8242-15EB-55DCF8976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8" y="2405742"/>
            <a:ext cx="9241971" cy="4212771"/>
          </a:xfrm>
        </p:spPr>
      </p:pic>
    </p:spTree>
    <p:extLst>
      <p:ext uri="{BB962C8B-B14F-4D97-AF65-F5344CB8AC3E}">
        <p14:creationId xmlns:p14="http://schemas.microsoft.com/office/powerpoint/2010/main" val="323537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C616-AB7E-E055-DD93-8B24C861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4. Write a query to find all titles where the description contains the word family.</a:t>
            </a:r>
            <a:endParaRPr lang="en-IN" sz="32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3985B-9EE3-F7F7-6037-8585A26E5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7" y="2296887"/>
            <a:ext cx="10602686" cy="4408713"/>
          </a:xfrm>
        </p:spPr>
      </p:pic>
    </p:spTree>
    <p:extLst>
      <p:ext uri="{BB962C8B-B14F-4D97-AF65-F5344CB8AC3E}">
        <p14:creationId xmlns:p14="http://schemas.microsoft.com/office/powerpoint/2010/main" val="219799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D61D-5C1B-4E06-C8D7-A8761133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5. Write a query to count the total number of titles in the dataset.</a:t>
            </a:r>
            <a:endParaRPr lang="en-IN" sz="32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50DDFC-DAF1-81C2-0BB1-2900DD510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84" y="2572452"/>
            <a:ext cx="8611802" cy="3708605"/>
          </a:xfrm>
        </p:spPr>
      </p:pic>
    </p:spTree>
    <p:extLst>
      <p:ext uri="{BB962C8B-B14F-4D97-AF65-F5344CB8AC3E}">
        <p14:creationId xmlns:p14="http://schemas.microsoft.com/office/powerpoint/2010/main" val="375263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A2A7-8252-E87B-C5AF-540A5218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92017" cy="604761"/>
          </a:xfrm>
        </p:spPr>
        <p:txBody>
          <a:bodyPr/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6. Write a query to find the average duration of all movies (in minutes, wherever the season is mentioned, consider 400 minutes per season).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FC9D77-2793-20B7-1BC3-37589200A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2481943"/>
            <a:ext cx="11190515" cy="4169227"/>
          </a:xfrm>
        </p:spPr>
      </p:pic>
    </p:spTree>
    <p:extLst>
      <p:ext uri="{BB962C8B-B14F-4D97-AF65-F5344CB8AC3E}">
        <p14:creationId xmlns:p14="http://schemas.microsoft.com/office/powerpoint/2010/main" val="3936301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</TotalTime>
  <Words>398</Words>
  <Application>Microsoft Office PowerPoint</Application>
  <PresentationFormat>Widescreen</PresentationFormat>
  <Paragraphs>17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Roboto</vt:lpstr>
      <vt:lpstr>Rockwell Extra Bold</vt:lpstr>
      <vt:lpstr>Wingdings 3</vt:lpstr>
      <vt:lpstr>Ion Boardroom</vt:lpstr>
      <vt:lpstr>PowerPoint Presentation</vt:lpstr>
      <vt:lpstr>PowerPoint Presentation</vt:lpstr>
      <vt:lpstr>PowerPoint Presentation</vt:lpstr>
      <vt:lpstr>1. Write a query to list all titles with their show_id, title, and type.</vt:lpstr>
      <vt:lpstr>2. Write a query to display all columns for titles that are Movies.</vt:lpstr>
      <vt:lpstr>3. Write a query to list TV shows that were released in the year 2021.</vt:lpstr>
      <vt:lpstr>4. Write a query to find all titles where the description contains the word family.</vt:lpstr>
      <vt:lpstr>5. Write a query to count the total number of titles in the dataset.</vt:lpstr>
      <vt:lpstr>6. Write a query to find the average duration of all movies (in minutes, wherever the season is mentioned, consider 400 minutes per season).</vt:lpstr>
      <vt:lpstr>7. Write a query to list the top 5 latest titles based on the date_added, sorted in descending order.</vt:lpstr>
      <vt:lpstr>8. Write a query to list all titles along with the number of other titles by the same director. Include columns for show_id, title, director, and number_of_titles_by_director.</vt:lpstr>
      <vt:lpstr>9. Write a query to find the total number of titles for each country. Display country and the count of titles.</vt:lpstr>
      <vt:lpstr>10. Write a query using a CASE statement to categorize titles into three categories based on their rating: Family for ratings G, PG, PG-13, Kids for TV-Y, TV-Y7, TV-G, and Adult for all other ratings.</vt:lpstr>
      <vt:lpstr>11. Write a query to add a new column title_length to the titles table that calculates the length of each title.</vt:lpstr>
      <vt:lpstr>12. Write a query using an advanced function to find the title with the longest duration in minutes.</vt:lpstr>
      <vt:lpstr>13. Create a view named RecentTitles that includes titles added in the last 30 days.</vt:lpstr>
      <vt:lpstr>14. Write a query to find the country with the highest average rating for titles. Use subqueries and aggregate functions to achieve this.</vt:lpstr>
      <vt:lpstr>15. Write a query to find pairs of titles from the same country where one title has a higher rating than the other. Display columns for show_id_1, title_1, rating_1, show_id_2, title_2, and rating_2.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Sahil Kumar</dc:creator>
  <cp:lastModifiedBy>Sahil Kumar</cp:lastModifiedBy>
  <cp:revision>1</cp:revision>
  <dcterms:created xsi:type="dcterms:W3CDTF">2024-10-14T11:00:00Z</dcterms:created>
  <dcterms:modified xsi:type="dcterms:W3CDTF">2025-03-19T09:51:22Z</dcterms:modified>
</cp:coreProperties>
</file>